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76" r:id="rId4"/>
    <p:sldMasterId id="2147483677" r:id="rId5"/>
  </p:sldMasterIdLst>
  <p:notesMasterIdLst>
    <p:notesMasterId r:id="rId6"/>
  </p:notesMasterIdLst>
  <p:sldIdLst>
    <p:sldId id="256" r:id="rId7"/>
  </p:sldIdLst>
  <p:sldSz cy="11879250" cx="6858000"/>
  <p:notesSz cx="6858000" cy="9144000"/>
  <p:embeddedFontLst>
    <p:embeddedFont>
      <p:font typeface="Arial Narrow"/>
      <p:regular r:id="rId8"/>
      <p:bold r:id="rId9"/>
      <p:italic r:id="rId10"/>
      <p:boldItalic r:id="rId11"/>
    </p:embeddedFont>
    <p:embeddedFont>
      <p:font typeface="Century Gothic"/>
      <p:regular r:id="rId12"/>
      <p:bold r:id="rId13"/>
      <p:italic r:id="rId14"/>
      <p:boldItalic r:id="rId1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742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742" orient="horz"/>
        <p:guide pos="216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ArialNarrow-boldItalic.fntdata"/><Relationship Id="rId10" Type="http://schemas.openxmlformats.org/officeDocument/2006/relationships/font" Target="fonts/ArialNarrow-italic.fntdata"/><Relationship Id="rId13" Type="http://schemas.openxmlformats.org/officeDocument/2006/relationships/font" Target="fonts/CenturyGothic-bold.fntdata"/><Relationship Id="rId12" Type="http://schemas.openxmlformats.org/officeDocument/2006/relationships/font" Target="fonts/CenturyGothic-regular.fntdata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ArialNarrow-bold.fntdata"/><Relationship Id="rId15" Type="http://schemas.openxmlformats.org/officeDocument/2006/relationships/font" Target="fonts/CenturyGothic-boldItalic.fntdata"/><Relationship Id="rId14" Type="http://schemas.openxmlformats.org/officeDocument/2006/relationships/font" Target="fonts/CenturyGothic-italic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font" Target="fonts/ArialNarrow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439591" y="685800"/>
            <a:ext cx="1979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1:notes"/>
          <p:cNvSpPr/>
          <p:nvPr>
            <p:ph idx="2" type="sldImg"/>
          </p:nvPr>
        </p:nvSpPr>
        <p:spPr>
          <a:xfrm>
            <a:off x="2439988" y="685800"/>
            <a:ext cx="19780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3-HD-BTM.png" id="13" name="Google Shape;13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8654249"/>
            <a:ext cx="6858000" cy="3225751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2"/>
          <p:cNvSpPr txBox="1"/>
          <p:nvPr>
            <p:ph type="ctrTitle"/>
          </p:nvPr>
        </p:nvSpPr>
        <p:spPr>
          <a:xfrm>
            <a:off x="685800" y="3124008"/>
            <a:ext cx="5486400" cy="3161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entury Gothic"/>
              <a:buNone/>
              <a:defRPr b="0" i="0" sz="45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685800" y="6292002"/>
            <a:ext cx="5486400" cy="11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6" name="Google Shape;16;p2"/>
          <p:cNvSpPr txBox="1"/>
          <p:nvPr>
            <p:ph idx="10" type="dt"/>
          </p:nvPr>
        </p:nvSpPr>
        <p:spPr>
          <a:xfrm>
            <a:off x="4449128" y="7490126"/>
            <a:ext cx="1723200" cy="63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788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7" name="Google Shape;17;p2"/>
          <p:cNvSpPr txBox="1"/>
          <p:nvPr>
            <p:ph idx="11" type="ftr"/>
          </p:nvPr>
        </p:nvSpPr>
        <p:spPr>
          <a:xfrm>
            <a:off x="685800" y="7490128"/>
            <a:ext cx="3660600" cy="63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788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4543425" y="2478669"/>
            <a:ext cx="1628700" cy="63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b="0" i="0" sz="788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b="0" i="0" sz="788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b="0" i="0" sz="788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b="0" i="0" sz="788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b="0" i="0" sz="788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b="0" i="0" sz="788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b="0" i="0" sz="788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b="0" i="0" sz="788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b="0" i="0" sz="788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anoramic Picture with Caption">
  <p:cSld name="Panoramic Picture with Caption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1"/>
          <p:cNvSpPr txBox="1"/>
          <p:nvPr>
            <p:ph type="title"/>
          </p:nvPr>
        </p:nvSpPr>
        <p:spPr>
          <a:xfrm>
            <a:off x="445766" y="8137162"/>
            <a:ext cx="5967300" cy="1419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entury Gothic"/>
              <a:buNone/>
              <a:defRPr b="0" i="0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3" name="Google Shape;73;p11"/>
          <p:cNvSpPr/>
          <p:nvPr>
            <p:ph idx="2" type="pic"/>
          </p:nvPr>
        </p:nvSpPr>
        <p:spPr>
          <a:xfrm>
            <a:off x="445766" y="1692501"/>
            <a:ext cx="5962800" cy="59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74" name="Google Shape;74;p11"/>
          <p:cNvSpPr txBox="1"/>
          <p:nvPr>
            <p:ph idx="1" type="body"/>
          </p:nvPr>
        </p:nvSpPr>
        <p:spPr>
          <a:xfrm>
            <a:off x="445770" y="9556516"/>
            <a:ext cx="5966400" cy="12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b="0" i="0" sz="75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b="0" i="0" sz="75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b="0" i="0" sz="75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b="0" i="0" sz="75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b="0" i="0" sz="75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b="0" i="0" sz="75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75" name="Google Shape;75;p11"/>
          <p:cNvSpPr txBox="1"/>
          <p:nvPr>
            <p:ph idx="10" type="dt"/>
          </p:nvPr>
        </p:nvSpPr>
        <p:spPr>
          <a:xfrm>
            <a:off x="4809172" y="11011003"/>
            <a:ext cx="1603200" cy="63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788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76" name="Google Shape;76;p11"/>
          <p:cNvSpPr txBox="1"/>
          <p:nvPr>
            <p:ph idx="11" type="ftr"/>
          </p:nvPr>
        </p:nvSpPr>
        <p:spPr>
          <a:xfrm>
            <a:off x="445770" y="11010128"/>
            <a:ext cx="4260600" cy="63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788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77" name="Google Shape;77;p11"/>
          <p:cNvSpPr txBox="1"/>
          <p:nvPr>
            <p:ph idx="12" type="sldNum"/>
          </p:nvPr>
        </p:nvSpPr>
        <p:spPr>
          <a:xfrm>
            <a:off x="4929187" y="660003"/>
            <a:ext cx="1482900" cy="63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b="0" i="0" sz="788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b="0" i="0" sz="788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b="0" i="0" sz="788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b="0" i="0" sz="788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b="0" i="0" sz="788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b="0" i="0" sz="788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b="0" i="0" sz="788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b="0" i="0" sz="788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b="0" i="0" sz="788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aption" showMasterSp="0">
  <p:cSld name="Title and Caption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3-HD-BTM.png" id="79" name="Google Shape;79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8654249"/>
            <a:ext cx="6858000" cy="3225751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2"/>
          <p:cNvSpPr txBox="1"/>
          <p:nvPr>
            <p:ph type="title"/>
          </p:nvPr>
        </p:nvSpPr>
        <p:spPr>
          <a:xfrm>
            <a:off x="445770" y="1305334"/>
            <a:ext cx="5966400" cy="485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entury Gothic"/>
              <a:buNone/>
              <a:defRPr b="0" i="0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1" name="Google Shape;81;p12"/>
          <p:cNvSpPr txBox="1"/>
          <p:nvPr>
            <p:ph idx="1" type="body"/>
          </p:nvPr>
        </p:nvSpPr>
        <p:spPr>
          <a:xfrm>
            <a:off x="514350" y="6321334"/>
            <a:ext cx="5829300" cy="230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indent="-2286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b="0" i="0" sz="75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b="0" i="0" sz="75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b="0" i="0" sz="75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b="0" i="0" sz="75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b="0" i="0" sz="75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b="0" i="0" sz="75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82" name="Google Shape;82;p12"/>
          <p:cNvSpPr txBox="1"/>
          <p:nvPr>
            <p:ph idx="10" type="dt"/>
          </p:nvPr>
        </p:nvSpPr>
        <p:spPr>
          <a:xfrm>
            <a:off x="4171632" y="660003"/>
            <a:ext cx="1637400" cy="63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788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83" name="Google Shape;83;p12"/>
          <p:cNvSpPr txBox="1"/>
          <p:nvPr>
            <p:ph idx="11" type="ftr"/>
          </p:nvPr>
        </p:nvSpPr>
        <p:spPr>
          <a:xfrm>
            <a:off x="445770" y="660003"/>
            <a:ext cx="3623100" cy="63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788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84" name="Google Shape;84;p12"/>
          <p:cNvSpPr txBox="1"/>
          <p:nvPr>
            <p:ph idx="12" type="sldNum"/>
          </p:nvPr>
        </p:nvSpPr>
        <p:spPr>
          <a:xfrm>
            <a:off x="5911849" y="660003"/>
            <a:ext cx="500400" cy="63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b="0" i="0" sz="788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b="0" i="0" sz="788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b="0" i="0" sz="788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b="0" i="0" sz="788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b="0" i="0" sz="788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b="0" i="0" sz="788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b="0" i="0" sz="788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b="0" i="0" sz="788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b="0" i="0" sz="788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Quote with Caption" showMasterSp="0">
  <p:cSld name="Quote with Caption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3-HD-BTM.png" id="86" name="Google Shape;86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8654249"/>
            <a:ext cx="6858000" cy="3225751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3"/>
          <p:cNvSpPr txBox="1"/>
          <p:nvPr>
            <p:ph type="title"/>
          </p:nvPr>
        </p:nvSpPr>
        <p:spPr>
          <a:xfrm>
            <a:off x="576263" y="1305335"/>
            <a:ext cx="5710200" cy="477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entury Gothic"/>
              <a:buNone/>
              <a:defRPr b="0" i="0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8" name="Google Shape;88;p13"/>
          <p:cNvSpPr txBox="1"/>
          <p:nvPr>
            <p:ph idx="1" type="body"/>
          </p:nvPr>
        </p:nvSpPr>
        <p:spPr>
          <a:xfrm>
            <a:off x="733424" y="6079913"/>
            <a:ext cx="5395800" cy="76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b="0" i="0" sz="75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b="0" i="0" sz="75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b="0" i="0" sz="75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b="0" i="0" sz="75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b="0" i="0" sz="75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b="0" i="0" sz="75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89" name="Google Shape;89;p13"/>
          <p:cNvSpPr txBox="1"/>
          <p:nvPr>
            <p:ph idx="2" type="body"/>
          </p:nvPr>
        </p:nvSpPr>
        <p:spPr>
          <a:xfrm>
            <a:off x="514350" y="7231587"/>
            <a:ext cx="5834100" cy="142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indent="-2286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b="0" i="0" sz="75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b="0" i="0" sz="75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b="0" i="0" sz="75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b="0" i="0" sz="75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b="0" i="0" sz="75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b="0" i="0" sz="75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90" name="Google Shape;90;p13"/>
          <p:cNvSpPr txBox="1"/>
          <p:nvPr>
            <p:ph idx="10" type="dt"/>
          </p:nvPr>
        </p:nvSpPr>
        <p:spPr>
          <a:xfrm>
            <a:off x="4171632" y="660003"/>
            <a:ext cx="1637400" cy="63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788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91" name="Google Shape;91;p13"/>
          <p:cNvSpPr txBox="1"/>
          <p:nvPr>
            <p:ph idx="11" type="ftr"/>
          </p:nvPr>
        </p:nvSpPr>
        <p:spPr>
          <a:xfrm>
            <a:off x="445770" y="657295"/>
            <a:ext cx="3623100" cy="63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788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92" name="Google Shape;92;p13"/>
          <p:cNvSpPr txBox="1"/>
          <p:nvPr>
            <p:ph idx="12" type="sldNum"/>
          </p:nvPr>
        </p:nvSpPr>
        <p:spPr>
          <a:xfrm>
            <a:off x="5911849" y="660003"/>
            <a:ext cx="500400" cy="63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b="0" i="0" sz="788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b="0" i="0" sz="788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b="0" i="0" sz="788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b="0" i="0" sz="788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b="0" i="0" sz="788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b="0" i="0" sz="788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b="0" i="0" sz="788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b="0" i="0" sz="788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b="0" i="0" sz="788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  <p:sp>
        <p:nvSpPr>
          <p:cNvPr id="93" name="Google Shape;93;p13"/>
          <p:cNvSpPr txBox="1"/>
          <p:nvPr/>
        </p:nvSpPr>
        <p:spPr>
          <a:xfrm>
            <a:off x="173594" y="1399200"/>
            <a:ext cx="342900" cy="101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entury Gothic"/>
              <a:buNone/>
            </a:pPr>
            <a:r>
              <a:rPr b="0" i="0" lang="bg" sz="6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13"/>
          <p:cNvSpPr txBox="1"/>
          <p:nvPr/>
        </p:nvSpPr>
        <p:spPr>
          <a:xfrm>
            <a:off x="6110050" y="5233800"/>
            <a:ext cx="342900" cy="101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entury Gothic"/>
              <a:buNone/>
            </a:pPr>
            <a:r>
              <a:rPr b="0" i="0" lang="bg" sz="6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Name Card" showMasterSp="0">
  <p:cSld name="Name Card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3-HD-BTM.png" id="96" name="Google Shape;96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8654249"/>
            <a:ext cx="6858000" cy="3225751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4"/>
          <p:cNvSpPr txBox="1"/>
          <p:nvPr>
            <p:ph type="title"/>
          </p:nvPr>
        </p:nvSpPr>
        <p:spPr>
          <a:xfrm>
            <a:off x="514350" y="1948304"/>
            <a:ext cx="58311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entury Gothic"/>
              <a:buNone/>
              <a:defRPr b="0" i="0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8" name="Google Shape;98;p14"/>
          <p:cNvSpPr txBox="1"/>
          <p:nvPr>
            <p:ph idx="1" type="body"/>
          </p:nvPr>
        </p:nvSpPr>
        <p:spPr>
          <a:xfrm>
            <a:off x="514344" y="6319918"/>
            <a:ext cx="5830200" cy="173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b="0" i="0" sz="75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b="0" i="0" sz="75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b="0" i="0" sz="75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b="0" i="0" sz="75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b="0" i="0" sz="75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b="0" i="0" sz="75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99" name="Google Shape;99;p14"/>
          <p:cNvSpPr txBox="1"/>
          <p:nvPr>
            <p:ph idx="10" type="dt"/>
          </p:nvPr>
        </p:nvSpPr>
        <p:spPr>
          <a:xfrm>
            <a:off x="4171632" y="656336"/>
            <a:ext cx="1637400" cy="63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788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00" name="Google Shape;100;p14"/>
          <p:cNvSpPr txBox="1"/>
          <p:nvPr>
            <p:ph idx="11" type="ftr"/>
          </p:nvPr>
        </p:nvSpPr>
        <p:spPr>
          <a:xfrm>
            <a:off x="445770" y="656336"/>
            <a:ext cx="3623100" cy="63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788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01" name="Google Shape;101;p14"/>
          <p:cNvSpPr txBox="1"/>
          <p:nvPr>
            <p:ph idx="12" type="sldNum"/>
          </p:nvPr>
        </p:nvSpPr>
        <p:spPr>
          <a:xfrm>
            <a:off x="5911849" y="660003"/>
            <a:ext cx="500400" cy="63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b="0" i="0" sz="788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b="0" i="0" sz="788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b="0" i="0" sz="788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b="0" i="0" sz="788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b="0" i="0" sz="788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b="0" i="0" sz="788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b="0" i="0" sz="788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b="0" i="0" sz="788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b="0" i="0" sz="788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3 Column">
  <p:cSld name="3 Column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5"/>
          <p:cNvSpPr txBox="1"/>
          <p:nvPr>
            <p:ph type="title"/>
          </p:nvPr>
        </p:nvSpPr>
        <p:spPr>
          <a:xfrm>
            <a:off x="1628776" y="1320000"/>
            <a:ext cx="4783500" cy="225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entury Gothic"/>
              <a:buNone/>
              <a:defRPr b="0" i="0" sz="3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4" name="Google Shape;104;p15"/>
          <p:cNvSpPr txBox="1"/>
          <p:nvPr>
            <p:ph idx="1" type="body"/>
          </p:nvPr>
        </p:nvSpPr>
        <p:spPr>
          <a:xfrm>
            <a:off x="445771" y="3814627"/>
            <a:ext cx="1920300" cy="1069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b="1" i="0" sz="135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05" name="Google Shape;105;p15"/>
          <p:cNvSpPr txBox="1"/>
          <p:nvPr>
            <p:ph idx="2" type="body"/>
          </p:nvPr>
        </p:nvSpPr>
        <p:spPr>
          <a:xfrm>
            <a:off x="445770" y="5031529"/>
            <a:ext cx="1920300" cy="581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b="0" i="0" sz="75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675"/>
              <a:buFont typeface="Arial"/>
              <a:buNone/>
              <a:defRPr b="0" i="0" sz="675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675"/>
              <a:buFont typeface="Arial"/>
              <a:buNone/>
              <a:defRPr b="0" i="0" sz="675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675"/>
              <a:buFont typeface="Arial"/>
              <a:buNone/>
              <a:defRPr b="0" i="0" sz="675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675"/>
              <a:buFont typeface="Arial"/>
              <a:buNone/>
              <a:defRPr b="0" i="0" sz="675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675"/>
              <a:buFont typeface="Arial"/>
              <a:buNone/>
              <a:defRPr b="0" i="0" sz="675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675"/>
              <a:buFont typeface="Arial"/>
              <a:buNone/>
              <a:defRPr b="0" i="0" sz="675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06" name="Google Shape;106;p15"/>
          <p:cNvSpPr txBox="1"/>
          <p:nvPr>
            <p:ph idx="3" type="body"/>
          </p:nvPr>
        </p:nvSpPr>
        <p:spPr>
          <a:xfrm>
            <a:off x="2476678" y="3813333"/>
            <a:ext cx="1920300" cy="1085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b="1" i="0" sz="135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07" name="Google Shape;107;p15"/>
          <p:cNvSpPr txBox="1"/>
          <p:nvPr>
            <p:ph idx="4" type="body"/>
          </p:nvPr>
        </p:nvSpPr>
        <p:spPr>
          <a:xfrm>
            <a:off x="2475586" y="5030669"/>
            <a:ext cx="1920300" cy="581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b="0" i="0" sz="75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675"/>
              <a:buFont typeface="Arial"/>
              <a:buNone/>
              <a:defRPr b="0" i="0" sz="675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675"/>
              <a:buFont typeface="Arial"/>
              <a:buNone/>
              <a:defRPr b="0" i="0" sz="675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675"/>
              <a:buFont typeface="Arial"/>
              <a:buNone/>
              <a:defRPr b="0" i="0" sz="675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675"/>
              <a:buFont typeface="Arial"/>
              <a:buNone/>
              <a:defRPr b="0" i="0" sz="675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675"/>
              <a:buFont typeface="Arial"/>
              <a:buNone/>
              <a:defRPr b="0" i="0" sz="675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675"/>
              <a:buFont typeface="Arial"/>
              <a:buNone/>
              <a:defRPr b="0" i="0" sz="675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08" name="Google Shape;108;p15"/>
          <p:cNvSpPr txBox="1"/>
          <p:nvPr>
            <p:ph idx="5" type="body"/>
          </p:nvPr>
        </p:nvSpPr>
        <p:spPr>
          <a:xfrm>
            <a:off x="4491989" y="3798666"/>
            <a:ext cx="1920300" cy="1085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b="1" i="0" sz="135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09" name="Google Shape;109;p15"/>
          <p:cNvSpPr txBox="1"/>
          <p:nvPr>
            <p:ph idx="6" type="body"/>
          </p:nvPr>
        </p:nvSpPr>
        <p:spPr>
          <a:xfrm>
            <a:off x="4491990" y="5031529"/>
            <a:ext cx="1920300" cy="581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b="0" i="0" sz="75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675"/>
              <a:buFont typeface="Arial"/>
              <a:buNone/>
              <a:defRPr b="0" i="0" sz="675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675"/>
              <a:buFont typeface="Arial"/>
              <a:buNone/>
              <a:defRPr b="0" i="0" sz="675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675"/>
              <a:buFont typeface="Arial"/>
              <a:buNone/>
              <a:defRPr b="0" i="0" sz="675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675"/>
              <a:buFont typeface="Arial"/>
              <a:buNone/>
              <a:defRPr b="0" i="0" sz="675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675"/>
              <a:buFont typeface="Arial"/>
              <a:buNone/>
              <a:defRPr b="0" i="0" sz="675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675"/>
              <a:buFont typeface="Arial"/>
              <a:buNone/>
              <a:defRPr b="0" i="0" sz="675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0" name="Google Shape;110;p15"/>
          <p:cNvSpPr txBox="1"/>
          <p:nvPr>
            <p:ph idx="10" type="dt"/>
          </p:nvPr>
        </p:nvSpPr>
        <p:spPr>
          <a:xfrm>
            <a:off x="4809172" y="11011003"/>
            <a:ext cx="1603200" cy="63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788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1" name="Google Shape;111;p15"/>
          <p:cNvSpPr txBox="1"/>
          <p:nvPr>
            <p:ph idx="11" type="ftr"/>
          </p:nvPr>
        </p:nvSpPr>
        <p:spPr>
          <a:xfrm>
            <a:off x="445770" y="11010128"/>
            <a:ext cx="4260600" cy="63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788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2" name="Google Shape;112;p15"/>
          <p:cNvSpPr txBox="1"/>
          <p:nvPr>
            <p:ph idx="12" type="sldNum"/>
          </p:nvPr>
        </p:nvSpPr>
        <p:spPr>
          <a:xfrm>
            <a:off x="4929187" y="660003"/>
            <a:ext cx="1482900" cy="63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b="0" i="0" sz="788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b="0" i="0" sz="788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b="0" i="0" sz="788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b="0" i="0" sz="788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b="0" i="0" sz="788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b="0" i="0" sz="788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b="0" i="0" sz="788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b="0" i="0" sz="788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b="0" i="0" sz="788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3 Picture Column">
  <p:cSld name="3 Picture Column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6"/>
          <p:cNvSpPr txBox="1"/>
          <p:nvPr>
            <p:ph type="title"/>
          </p:nvPr>
        </p:nvSpPr>
        <p:spPr>
          <a:xfrm>
            <a:off x="1628777" y="1320000"/>
            <a:ext cx="4786500" cy="224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entury Gothic"/>
              <a:buNone/>
              <a:defRPr b="0" i="0" sz="3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5" name="Google Shape;115;p16"/>
          <p:cNvSpPr txBox="1"/>
          <p:nvPr>
            <p:ph idx="1" type="body"/>
          </p:nvPr>
        </p:nvSpPr>
        <p:spPr>
          <a:xfrm>
            <a:off x="445770" y="7125473"/>
            <a:ext cx="1920300" cy="1182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b="1" i="0" sz="135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6" name="Google Shape;116;p16"/>
          <p:cNvSpPr/>
          <p:nvPr>
            <p:ph idx="2" type="pic"/>
          </p:nvPr>
        </p:nvSpPr>
        <p:spPr>
          <a:xfrm>
            <a:off x="445770" y="4039200"/>
            <a:ext cx="1920300" cy="2611200"/>
          </a:xfrm>
          <a:prstGeom prst="roundRect">
            <a:avLst>
              <a:gd fmla="val 0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352"/>
              </a:srgbClr>
            </a:outerShdw>
          </a:effectLst>
        </p:spPr>
        <p:txBody>
          <a:bodyPr anchorCtr="0" anchor="t" bIns="45700" lIns="91425" spcFirstLastPara="1" rIns="91425" wrap="square" tIns="45700"/>
          <a:lstStyle>
            <a:lvl1pPr lvl="0" marR="0" rt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7" name="Google Shape;117;p16"/>
          <p:cNvSpPr txBox="1"/>
          <p:nvPr>
            <p:ph idx="3" type="body"/>
          </p:nvPr>
        </p:nvSpPr>
        <p:spPr>
          <a:xfrm>
            <a:off x="445770" y="8308211"/>
            <a:ext cx="1920300" cy="25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b="0" i="0" sz="75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675"/>
              <a:buFont typeface="Arial"/>
              <a:buNone/>
              <a:defRPr b="0" i="0" sz="675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675"/>
              <a:buFont typeface="Arial"/>
              <a:buNone/>
              <a:defRPr b="0" i="0" sz="675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675"/>
              <a:buFont typeface="Arial"/>
              <a:buNone/>
              <a:defRPr b="0" i="0" sz="675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675"/>
              <a:buFont typeface="Arial"/>
              <a:buNone/>
              <a:defRPr b="0" i="0" sz="675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675"/>
              <a:buFont typeface="Arial"/>
              <a:buNone/>
              <a:defRPr b="0" i="0" sz="675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675"/>
              <a:buFont typeface="Arial"/>
              <a:buNone/>
              <a:defRPr b="0" i="0" sz="675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8" name="Google Shape;118;p16"/>
          <p:cNvSpPr txBox="1"/>
          <p:nvPr>
            <p:ph idx="4" type="body"/>
          </p:nvPr>
        </p:nvSpPr>
        <p:spPr>
          <a:xfrm>
            <a:off x="2468905" y="7125473"/>
            <a:ext cx="1920300" cy="1182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b="1" i="0" sz="135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9" name="Google Shape;119;p16"/>
          <p:cNvSpPr/>
          <p:nvPr>
            <p:ph idx="5" type="pic"/>
          </p:nvPr>
        </p:nvSpPr>
        <p:spPr>
          <a:xfrm>
            <a:off x="2468904" y="4039200"/>
            <a:ext cx="1920300" cy="2615400"/>
          </a:xfrm>
          <a:prstGeom prst="roundRect">
            <a:avLst>
              <a:gd fmla="val 0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352"/>
              </a:srgbClr>
            </a:outerShdw>
          </a:effectLst>
        </p:spPr>
        <p:txBody>
          <a:bodyPr anchorCtr="0" anchor="t" bIns="45700" lIns="91425" spcFirstLastPara="1" rIns="91425" wrap="square" tIns="45700"/>
          <a:lstStyle>
            <a:lvl1pPr lvl="0" marR="0" rt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20" name="Google Shape;120;p16"/>
          <p:cNvSpPr txBox="1"/>
          <p:nvPr>
            <p:ph idx="6" type="body"/>
          </p:nvPr>
        </p:nvSpPr>
        <p:spPr>
          <a:xfrm>
            <a:off x="2468144" y="8308209"/>
            <a:ext cx="1920300" cy="25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b="0" i="0" sz="75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675"/>
              <a:buFont typeface="Arial"/>
              <a:buNone/>
              <a:defRPr b="0" i="0" sz="675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675"/>
              <a:buFont typeface="Arial"/>
              <a:buNone/>
              <a:defRPr b="0" i="0" sz="675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675"/>
              <a:buFont typeface="Arial"/>
              <a:buNone/>
              <a:defRPr b="0" i="0" sz="675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675"/>
              <a:buFont typeface="Arial"/>
              <a:buNone/>
              <a:defRPr b="0" i="0" sz="675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675"/>
              <a:buFont typeface="Arial"/>
              <a:buNone/>
              <a:defRPr b="0" i="0" sz="675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675"/>
              <a:buFont typeface="Arial"/>
              <a:buNone/>
              <a:defRPr b="0" i="0" sz="675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21" name="Google Shape;121;p16"/>
          <p:cNvSpPr txBox="1"/>
          <p:nvPr>
            <p:ph idx="7" type="body"/>
          </p:nvPr>
        </p:nvSpPr>
        <p:spPr>
          <a:xfrm>
            <a:off x="4495024" y="7125473"/>
            <a:ext cx="1920300" cy="1182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b="1" i="0" sz="135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22" name="Google Shape;122;p16"/>
          <p:cNvSpPr/>
          <p:nvPr>
            <p:ph idx="8" type="pic"/>
          </p:nvPr>
        </p:nvSpPr>
        <p:spPr>
          <a:xfrm>
            <a:off x="4495023" y="4039203"/>
            <a:ext cx="1920300" cy="2613900"/>
          </a:xfrm>
          <a:prstGeom prst="roundRect">
            <a:avLst>
              <a:gd fmla="val 0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352"/>
              </a:srgbClr>
            </a:outerShdw>
          </a:effectLst>
        </p:spPr>
        <p:txBody>
          <a:bodyPr anchorCtr="0" anchor="t" bIns="45700" lIns="91425" spcFirstLastPara="1" rIns="91425" wrap="square" tIns="45700"/>
          <a:lstStyle>
            <a:lvl1pPr lvl="0" marR="0" rt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23" name="Google Shape;123;p16"/>
          <p:cNvSpPr txBox="1"/>
          <p:nvPr>
            <p:ph idx="9" type="body"/>
          </p:nvPr>
        </p:nvSpPr>
        <p:spPr>
          <a:xfrm>
            <a:off x="4494954" y="8308205"/>
            <a:ext cx="1920300" cy="25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b="0" i="0" sz="75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675"/>
              <a:buFont typeface="Arial"/>
              <a:buNone/>
              <a:defRPr b="0" i="0" sz="675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675"/>
              <a:buFont typeface="Arial"/>
              <a:buNone/>
              <a:defRPr b="0" i="0" sz="675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675"/>
              <a:buFont typeface="Arial"/>
              <a:buNone/>
              <a:defRPr b="0" i="0" sz="675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675"/>
              <a:buFont typeface="Arial"/>
              <a:buNone/>
              <a:defRPr b="0" i="0" sz="675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675"/>
              <a:buFont typeface="Arial"/>
              <a:buNone/>
              <a:defRPr b="0" i="0" sz="675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675"/>
              <a:buFont typeface="Arial"/>
              <a:buNone/>
              <a:defRPr b="0" i="0" sz="675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24" name="Google Shape;124;p16"/>
          <p:cNvSpPr txBox="1"/>
          <p:nvPr>
            <p:ph idx="10" type="dt"/>
          </p:nvPr>
        </p:nvSpPr>
        <p:spPr>
          <a:xfrm>
            <a:off x="4809172" y="11011003"/>
            <a:ext cx="1603200" cy="63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788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25" name="Google Shape;125;p16"/>
          <p:cNvSpPr txBox="1"/>
          <p:nvPr>
            <p:ph idx="11" type="ftr"/>
          </p:nvPr>
        </p:nvSpPr>
        <p:spPr>
          <a:xfrm>
            <a:off x="445770" y="11010128"/>
            <a:ext cx="4260600" cy="63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788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26" name="Google Shape;126;p16"/>
          <p:cNvSpPr txBox="1"/>
          <p:nvPr>
            <p:ph idx="12" type="sldNum"/>
          </p:nvPr>
        </p:nvSpPr>
        <p:spPr>
          <a:xfrm>
            <a:off x="4929187" y="660003"/>
            <a:ext cx="1482900" cy="63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b="0" i="0" sz="788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b="0" i="0" sz="788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b="0" i="0" sz="788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b="0" i="0" sz="788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b="0" i="0" sz="788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b="0" i="0" sz="788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b="0" i="0" sz="788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b="0" i="0" sz="788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b="0" i="0" sz="788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7"/>
          <p:cNvSpPr txBox="1"/>
          <p:nvPr>
            <p:ph type="title"/>
          </p:nvPr>
        </p:nvSpPr>
        <p:spPr>
          <a:xfrm>
            <a:off x="1628775" y="1324111"/>
            <a:ext cx="4783500" cy="223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entury Gothic"/>
              <a:buNone/>
              <a:defRPr b="0" i="0" sz="3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9" name="Google Shape;129;p17"/>
          <p:cNvSpPr txBox="1"/>
          <p:nvPr>
            <p:ph idx="1" type="body"/>
          </p:nvPr>
        </p:nvSpPr>
        <p:spPr>
          <a:xfrm rot="5400000">
            <a:off x="-95370" y="4342800"/>
            <a:ext cx="7048800" cy="596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33375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50"/>
              <a:buFont typeface="Arial"/>
              <a:buChar char="•"/>
              <a:defRPr b="0" i="0" sz="165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2385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14325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04800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04800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04800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04800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04800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04800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30" name="Google Shape;130;p17"/>
          <p:cNvSpPr txBox="1"/>
          <p:nvPr>
            <p:ph idx="10" type="dt"/>
          </p:nvPr>
        </p:nvSpPr>
        <p:spPr>
          <a:xfrm>
            <a:off x="4809172" y="11011003"/>
            <a:ext cx="1603200" cy="63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788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31" name="Google Shape;131;p17"/>
          <p:cNvSpPr txBox="1"/>
          <p:nvPr>
            <p:ph idx="11" type="ftr"/>
          </p:nvPr>
        </p:nvSpPr>
        <p:spPr>
          <a:xfrm>
            <a:off x="445770" y="11010128"/>
            <a:ext cx="4260600" cy="63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788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32" name="Google Shape;132;p17"/>
          <p:cNvSpPr txBox="1"/>
          <p:nvPr>
            <p:ph idx="12" type="sldNum"/>
          </p:nvPr>
        </p:nvSpPr>
        <p:spPr>
          <a:xfrm>
            <a:off x="4929187" y="660003"/>
            <a:ext cx="1482900" cy="63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b="0" i="0" sz="788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b="0" i="0" sz="788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b="0" i="0" sz="788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b="0" i="0" sz="788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b="0" i="0" sz="788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b="0" i="0" sz="788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b="0" i="0" sz="788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b="0" i="0" sz="788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b="0" i="0" sz="788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showMasterSp="0" type="vertTitleAndTx">
  <p:cSld name="VERTICAL_TITLE_AND_VERTICAL_TEXT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3-HD-BTM.png" id="134" name="Google Shape;134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8654249"/>
            <a:ext cx="6858000" cy="3225751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18"/>
          <p:cNvSpPr txBox="1"/>
          <p:nvPr>
            <p:ph type="title"/>
          </p:nvPr>
        </p:nvSpPr>
        <p:spPr>
          <a:xfrm rot="5400000">
            <a:off x="2153580" y="4395583"/>
            <a:ext cx="7359900" cy="11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entury Gothic"/>
              <a:buNone/>
              <a:defRPr b="0" i="0" sz="3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6" name="Google Shape;136;p18"/>
          <p:cNvSpPr txBox="1"/>
          <p:nvPr>
            <p:ph idx="1" type="body"/>
          </p:nvPr>
        </p:nvSpPr>
        <p:spPr>
          <a:xfrm rot="5400000">
            <a:off x="-880803" y="2619102"/>
            <a:ext cx="7361700" cy="470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33375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50"/>
              <a:buFont typeface="Arial"/>
              <a:buChar char="•"/>
              <a:defRPr b="0" i="0" sz="165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2385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14325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04800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04800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04800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04800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04800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04800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37" name="Google Shape;137;p18"/>
          <p:cNvSpPr txBox="1"/>
          <p:nvPr>
            <p:ph idx="10" type="dt"/>
          </p:nvPr>
        </p:nvSpPr>
        <p:spPr>
          <a:xfrm>
            <a:off x="4171632" y="660003"/>
            <a:ext cx="1637400" cy="63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788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38" name="Google Shape;138;p18"/>
          <p:cNvSpPr txBox="1"/>
          <p:nvPr>
            <p:ph idx="11" type="ftr"/>
          </p:nvPr>
        </p:nvSpPr>
        <p:spPr>
          <a:xfrm>
            <a:off x="445770" y="660003"/>
            <a:ext cx="3623100" cy="63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788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39" name="Google Shape;139;p18"/>
          <p:cNvSpPr txBox="1"/>
          <p:nvPr>
            <p:ph idx="12" type="sldNum"/>
          </p:nvPr>
        </p:nvSpPr>
        <p:spPr>
          <a:xfrm>
            <a:off x="5911849" y="660003"/>
            <a:ext cx="500400" cy="63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b="0" i="0" sz="788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b="0" i="0" sz="788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b="0" i="0" sz="788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b="0" i="0" sz="788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b="0" i="0" sz="788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b="0" i="0" sz="788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b="0" i="0" sz="788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b="0" i="0" sz="788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b="0" i="0" sz="788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0"/>
          <p:cNvSpPr txBox="1"/>
          <p:nvPr>
            <p:ph type="ctrTitle"/>
          </p:nvPr>
        </p:nvSpPr>
        <p:spPr>
          <a:xfrm>
            <a:off x="233781" y="1719753"/>
            <a:ext cx="6390300" cy="4740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b="0" i="0" sz="5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b="0" i="0" sz="5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b="0" i="0" sz="5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b="0" i="0" sz="5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b="0" i="0" sz="5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b="0" i="0" sz="5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b="0" i="0" sz="5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b="0" i="0" sz="5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b="0" i="0" sz="5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6" name="Google Shape;146;p20"/>
          <p:cNvSpPr txBox="1"/>
          <p:nvPr>
            <p:ph idx="1" type="subTitle"/>
          </p:nvPr>
        </p:nvSpPr>
        <p:spPr>
          <a:xfrm>
            <a:off x="233775" y="6546010"/>
            <a:ext cx="6390300" cy="183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7" name="Google Shape;147;p20"/>
          <p:cNvSpPr txBox="1"/>
          <p:nvPr>
            <p:ph idx="12" type="sldNum"/>
          </p:nvPr>
        </p:nvSpPr>
        <p:spPr>
          <a:xfrm>
            <a:off x="6354343" y="10770684"/>
            <a:ext cx="411600" cy="90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1"/>
          <p:cNvSpPr txBox="1"/>
          <p:nvPr>
            <p:ph type="title"/>
          </p:nvPr>
        </p:nvSpPr>
        <p:spPr>
          <a:xfrm>
            <a:off x="233775" y="4967843"/>
            <a:ext cx="6390300" cy="194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0" name="Google Shape;150;p21"/>
          <p:cNvSpPr txBox="1"/>
          <p:nvPr>
            <p:ph idx="12" type="sldNum"/>
          </p:nvPr>
        </p:nvSpPr>
        <p:spPr>
          <a:xfrm>
            <a:off x="6354343" y="10770684"/>
            <a:ext cx="411600" cy="90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/>
          <p:nvPr>
            <p:ph type="title"/>
          </p:nvPr>
        </p:nvSpPr>
        <p:spPr>
          <a:xfrm>
            <a:off x="1628775" y="1324111"/>
            <a:ext cx="4783500" cy="223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entury Gothic"/>
              <a:buNone/>
              <a:defRPr b="0" i="0" sz="3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" name="Google Shape;21;p3"/>
          <p:cNvSpPr txBox="1"/>
          <p:nvPr>
            <p:ph idx="1" type="body"/>
          </p:nvPr>
        </p:nvSpPr>
        <p:spPr>
          <a:xfrm>
            <a:off x="445770" y="3801600"/>
            <a:ext cx="5966400" cy="704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33375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50"/>
              <a:buFont typeface="Arial"/>
              <a:buChar char="•"/>
              <a:defRPr b="0" i="0" sz="165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2385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14325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04800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04800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04800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04800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04800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04800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2" name="Google Shape;22;p3"/>
          <p:cNvSpPr txBox="1"/>
          <p:nvPr>
            <p:ph idx="10" type="dt"/>
          </p:nvPr>
        </p:nvSpPr>
        <p:spPr>
          <a:xfrm>
            <a:off x="4809172" y="11011003"/>
            <a:ext cx="1603200" cy="63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788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3" name="Google Shape;23;p3"/>
          <p:cNvSpPr txBox="1"/>
          <p:nvPr>
            <p:ph idx="11" type="ftr"/>
          </p:nvPr>
        </p:nvSpPr>
        <p:spPr>
          <a:xfrm>
            <a:off x="445770" y="11010128"/>
            <a:ext cx="4260600" cy="63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788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4" name="Google Shape;24;p3"/>
          <p:cNvSpPr txBox="1"/>
          <p:nvPr>
            <p:ph idx="12" type="sldNum"/>
          </p:nvPr>
        </p:nvSpPr>
        <p:spPr>
          <a:xfrm>
            <a:off x="4929187" y="660003"/>
            <a:ext cx="1482900" cy="63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b="0" i="0" sz="788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b="0" i="0" sz="788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b="0" i="0" sz="788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b="0" i="0" sz="788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b="0" i="0" sz="788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b="0" i="0" sz="788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b="0" i="0" sz="788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b="0" i="0" sz="788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b="0" i="0" sz="788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2"/>
          <p:cNvSpPr txBox="1"/>
          <p:nvPr>
            <p:ph type="title"/>
          </p:nvPr>
        </p:nvSpPr>
        <p:spPr>
          <a:xfrm>
            <a:off x="233775" y="1027879"/>
            <a:ext cx="6390300" cy="132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3" name="Google Shape;153;p22"/>
          <p:cNvSpPr txBox="1"/>
          <p:nvPr>
            <p:ph idx="1" type="body"/>
          </p:nvPr>
        </p:nvSpPr>
        <p:spPr>
          <a:xfrm>
            <a:off x="233775" y="2661885"/>
            <a:ext cx="6390300" cy="789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4" name="Google Shape;154;p22"/>
          <p:cNvSpPr txBox="1"/>
          <p:nvPr>
            <p:ph idx="12" type="sldNum"/>
          </p:nvPr>
        </p:nvSpPr>
        <p:spPr>
          <a:xfrm>
            <a:off x="6354343" y="10770684"/>
            <a:ext cx="411600" cy="90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3"/>
          <p:cNvSpPr txBox="1"/>
          <p:nvPr>
            <p:ph type="title"/>
          </p:nvPr>
        </p:nvSpPr>
        <p:spPr>
          <a:xfrm>
            <a:off x="233775" y="1027879"/>
            <a:ext cx="6390300" cy="132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7" name="Google Shape;157;p23"/>
          <p:cNvSpPr txBox="1"/>
          <p:nvPr>
            <p:ph idx="1" type="body"/>
          </p:nvPr>
        </p:nvSpPr>
        <p:spPr>
          <a:xfrm>
            <a:off x="233775" y="2661885"/>
            <a:ext cx="3000000" cy="789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048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048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048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048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Arial"/>
              <a:buChar char="■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8" name="Google Shape;158;p23"/>
          <p:cNvSpPr txBox="1"/>
          <p:nvPr>
            <p:ph idx="2" type="body"/>
          </p:nvPr>
        </p:nvSpPr>
        <p:spPr>
          <a:xfrm>
            <a:off x="3624300" y="2661885"/>
            <a:ext cx="3000000" cy="789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048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048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048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048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Arial"/>
              <a:buChar char="■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9" name="Google Shape;159;p23"/>
          <p:cNvSpPr txBox="1"/>
          <p:nvPr>
            <p:ph idx="12" type="sldNum"/>
          </p:nvPr>
        </p:nvSpPr>
        <p:spPr>
          <a:xfrm>
            <a:off x="6354343" y="10770684"/>
            <a:ext cx="411600" cy="90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4"/>
          <p:cNvSpPr txBox="1"/>
          <p:nvPr>
            <p:ph type="title"/>
          </p:nvPr>
        </p:nvSpPr>
        <p:spPr>
          <a:xfrm>
            <a:off x="233775" y="1027879"/>
            <a:ext cx="6390300" cy="132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2" name="Google Shape;162;p24"/>
          <p:cNvSpPr txBox="1"/>
          <p:nvPr>
            <p:ph idx="12" type="sldNum"/>
          </p:nvPr>
        </p:nvSpPr>
        <p:spPr>
          <a:xfrm>
            <a:off x="6354343" y="10770684"/>
            <a:ext cx="411600" cy="90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5"/>
          <p:cNvSpPr txBox="1"/>
          <p:nvPr>
            <p:ph type="title"/>
          </p:nvPr>
        </p:nvSpPr>
        <p:spPr>
          <a:xfrm>
            <a:off x="233775" y="1283276"/>
            <a:ext cx="2106000" cy="1745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5" name="Google Shape;165;p25"/>
          <p:cNvSpPr txBox="1"/>
          <p:nvPr>
            <p:ph idx="1" type="body"/>
          </p:nvPr>
        </p:nvSpPr>
        <p:spPr>
          <a:xfrm>
            <a:off x="233775" y="3209575"/>
            <a:ext cx="2106000" cy="73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048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048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048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048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048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Arial"/>
              <a:buChar char="■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6" name="Google Shape;166;p25"/>
          <p:cNvSpPr txBox="1"/>
          <p:nvPr>
            <p:ph idx="12" type="sldNum"/>
          </p:nvPr>
        </p:nvSpPr>
        <p:spPr>
          <a:xfrm>
            <a:off x="6354343" y="10770684"/>
            <a:ext cx="411600" cy="90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6"/>
          <p:cNvSpPr txBox="1"/>
          <p:nvPr>
            <p:ph type="title"/>
          </p:nvPr>
        </p:nvSpPr>
        <p:spPr>
          <a:xfrm>
            <a:off x="367688" y="1039717"/>
            <a:ext cx="4775700" cy="944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9" name="Google Shape;169;p26"/>
          <p:cNvSpPr txBox="1"/>
          <p:nvPr>
            <p:ph idx="12" type="sldNum"/>
          </p:nvPr>
        </p:nvSpPr>
        <p:spPr>
          <a:xfrm>
            <a:off x="6354343" y="10770684"/>
            <a:ext cx="411600" cy="90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7"/>
          <p:cNvSpPr/>
          <p:nvPr/>
        </p:nvSpPr>
        <p:spPr>
          <a:xfrm>
            <a:off x="3429000" y="-289"/>
            <a:ext cx="3429000" cy="1188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27"/>
          <p:cNvSpPr txBox="1"/>
          <p:nvPr>
            <p:ph type="title"/>
          </p:nvPr>
        </p:nvSpPr>
        <p:spPr>
          <a:xfrm>
            <a:off x="199125" y="2848278"/>
            <a:ext cx="3033900" cy="3423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b="0" i="0" sz="4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b="0" i="0" sz="4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b="0" i="0" sz="4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b="0" i="0" sz="4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b="0" i="0" sz="4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b="0" i="0" sz="4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b="0" i="0" sz="4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b="0" i="0" sz="4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b="0" i="0" sz="4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3" name="Google Shape;173;p27"/>
          <p:cNvSpPr txBox="1"/>
          <p:nvPr>
            <p:ph idx="1" type="subTitle"/>
          </p:nvPr>
        </p:nvSpPr>
        <p:spPr>
          <a:xfrm>
            <a:off x="199125" y="6474294"/>
            <a:ext cx="3033900" cy="285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4" name="Google Shape;174;p27"/>
          <p:cNvSpPr txBox="1"/>
          <p:nvPr>
            <p:ph idx="2" type="body"/>
          </p:nvPr>
        </p:nvSpPr>
        <p:spPr>
          <a:xfrm>
            <a:off x="3704625" y="1672404"/>
            <a:ext cx="2877600" cy="853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5" name="Google Shape;175;p27"/>
          <p:cNvSpPr txBox="1"/>
          <p:nvPr>
            <p:ph idx="12" type="sldNum"/>
          </p:nvPr>
        </p:nvSpPr>
        <p:spPr>
          <a:xfrm>
            <a:off x="6354343" y="10770684"/>
            <a:ext cx="411600" cy="90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8"/>
          <p:cNvSpPr txBox="1"/>
          <p:nvPr>
            <p:ph idx="1" type="body"/>
          </p:nvPr>
        </p:nvSpPr>
        <p:spPr>
          <a:xfrm>
            <a:off x="233775" y="9771407"/>
            <a:ext cx="4499100" cy="139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/>
        </p:txBody>
      </p:sp>
      <p:sp>
        <p:nvSpPr>
          <p:cNvPr id="178" name="Google Shape;178;p28"/>
          <p:cNvSpPr txBox="1"/>
          <p:nvPr>
            <p:ph idx="12" type="sldNum"/>
          </p:nvPr>
        </p:nvSpPr>
        <p:spPr>
          <a:xfrm>
            <a:off x="6354343" y="10770684"/>
            <a:ext cx="411600" cy="90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9"/>
          <p:cNvSpPr txBox="1"/>
          <p:nvPr>
            <p:ph hasCustomPrompt="1" type="title"/>
          </p:nvPr>
        </p:nvSpPr>
        <p:spPr>
          <a:xfrm>
            <a:off x="233775" y="2554829"/>
            <a:ext cx="6390300" cy="4535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b="0" i="0" sz="1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b="0" i="0" sz="1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b="0" i="0" sz="1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b="0" i="0" sz="1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b="0" i="0" sz="1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b="0" i="0" sz="1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b="0" i="0" sz="1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b="0" i="0" sz="1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b="0" i="0" sz="1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t>xx%</a:t>
            </a:r>
          </a:p>
        </p:txBody>
      </p:sp>
      <p:sp>
        <p:nvSpPr>
          <p:cNvPr id="181" name="Google Shape;181;p29"/>
          <p:cNvSpPr txBox="1"/>
          <p:nvPr>
            <p:ph idx="1" type="body"/>
          </p:nvPr>
        </p:nvSpPr>
        <p:spPr>
          <a:xfrm>
            <a:off x="233775" y="7280730"/>
            <a:ext cx="6390300" cy="300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2" name="Google Shape;182;p29"/>
          <p:cNvSpPr txBox="1"/>
          <p:nvPr>
            <p:ph idx="12" type="sldNum"/>
          </p:nvPr>
        </p:nvSpPr>
        <p:spPr>
          <a:xfrm>
            <a:off x="6354343" y="10770684"/>
            <a:ext cx="411600" cy="90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0"/>
          <p:cNvSpPr txBox="1"/>
          <p:nvPr>
            <p:ph idx="12" type="sldNum"/>
          </p:nvPr>
        </p:nvSpPr>
        <p:spPr>
          <a:xfrm>
            <a:off x="6354343" y="10770684"/>
            <a:ext cx="411600" cy="90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showMasterSp="0" type="secHead">
  <p:cSld name="SECTION_HEADER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3-HD-BTM.png" id="26" name="Google Shape;26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8654249"/>
            <a:ext cx="6858000" cy="3225751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4"/>
          <p:cNvSpPr txBox="1"/>
          <p:nvPr>
            <p:ph type="title"/>
          </p:nvPr>
        </p:nvSpPr>
        <p:spPr>
          <a:xfrm>
            <a:off x="445770" y="1305335"/>
            <a:ext cx="5966400" cy="4853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entury Gothic"/>
              <a:buNone/>
              <a:defRPr b="0" i="0" sz="3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" name="Google Shape;28;p4"/>
          <p:cNvSpPr txBox="1"/>
          <p:nvPr>
            <p:ph idx="1" type="body"/>
          </p:nvPr>
        </p:nvSpPr>
        <p:spPr>
          <a:xfrm>
            <a:off x="445770" y="6308502"/>
            <a:ext cx="5966400" cy="234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650"/>
              <a:buFont typeface="Arial"/>
              <a:buNone/>
              <a:defRPr b="0" i="0" sz="16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Font typeface="Arial"/>
              <a:buNone/>
              <a:defRPr b="0" i="0" sz="13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9" name="Google Shape;29;p4"/>
          <p:cNvSpPr txBox="1"/>
          <p:nvPr>
            <p:ph idx="10" type="dt"/>
          </p:nvPr>
        </p:nvSpPr>
        <p:spPr>
          <a:xfrm>
            <a:off x="4171632" y="660003"/>
            <a:ext cx="1637400" cy="63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788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30" name="Google Shape;30;p4"/>
          <p:cNvSpPr txBox="1"/>
          <p:nvPr>
            <p:ph idx="11" type="ftr"/>
          </p:nvPr>
        </p:nvSpPr>
        <p:spPr>
          <a:xfrm>
            <a:off x="445770" y="660003"/>
            <a:ext cx="3623100" cy="63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788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31" name="Google Shape;31;p4"/>
          <p:cNvSpPr txBox="1"/>
          <p:nvPr>
            <p:ph idx="12" type="sldNum"/>
          </p:nvPr>
        </p:nvSpPr>
        <p:spPr>
          <a:xfrm>
            <a:off x="5911850" y="660003"/>
            <a:ext cx="500400" cy="63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b="0" i="0" sz="788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b="0" i="0" sz="788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b="0" i="0" sz="788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b="0" i="0" sz="788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b="0" i="0" sz="788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b="0" i="0" sz="788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b="0" i="0" sz="788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b="0" i="0" sz="788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b="0" i="0" sz="788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 txBox="1"/>
          <p:nvPr>
            <p:ph type="title"/>
          </p:nvPr>
        </p:nvSpPr>
        <p:spPr>
          <a:xfrm>
            <a:off x="1628775" y="1324111"/>
            <a:ext cx="4783500" cy="223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entury Gothic"/>
              <a:buNone/>
              <a:defRPr b="0" i="0" sz="3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4" name="Google Shape;34;p5"/>
          <p:cNvSpPr txBox="1"/>
          <p:nvPr>
            <p:ph idx="1" type="body"/>
          </p:nvPr>
        </p:nvSpPr>
        <p:spPr>
          <a:xfrm>
            <a:off x="445771" y="3801600"/>
            <a:ext cx="2932800" cy="704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33375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50"/>
              <a:buFont typeface="Arial"/>
              <a:buChar char="•"/>
              <a:defRPr b="0" i="0" sz="165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2385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14325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04800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04800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04800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04800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04800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04800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35" name="Google Shape;35;p5"/>
          <p:cNvSpPr txBox="1"/>
          <p:nvPr>
            <p:ph idx="2" type="body"/>
          </p:nvPr>
        </p:nvSpPr>
        <p:spPr>
          <a:xfrm>
            <a:off x="3481574" y="3801600"/>
            <a:ext cx="2930700" cy="704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33375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50"/>
              <a:buFont typeface="Arial"/>
              <a:buChar char="•"/>
              <a:defRPr b="0" i="0" sz="165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2385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14325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04800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04800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04800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04800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04800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04800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36" name="Google Shape;36;p5"/>
          <p:cNvSpPr txBox="1"/>
          <p:nvPr>
            <p:ph idx="10" type="dt"/>
          </p:nvPr>
        </p:nvSpPr>
        <p:spPr>
          <a:xfrm>
            <a:off x="4809172" y="11011003"/>
            <a:ext cx="1603200" cy="63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788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37" name="Google Shape;37;p5"/>
          <p:cNvSpPr txBox="1"/>
          <p:nvPr>
            <p:ph idx="11" type="ftr"/>
          </p:nvPr>
        </p:nvSpPr>
        <p:spPr>
          <a:xfrm>
            <a:off x="445770" y="11010128"/>
            <a:ext cx="4260600" cy="63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788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38" name="Google Shape;38;p5"/>
          <p:cNvSpPr txBox="1"/>
          <p:nvPr>
            <p:ph idx="12" type="sldNum"/>
          </p:nvPr>
        </p:nvSpPr>
        <p:spPr>
          <a:xfrm>
            <a:off x="4929187" y="660003"/>
            <a:ext cx="1482900" cy="63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b="0" i="0" sz="788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b="0" i="0" sz="788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b="0" i="0" sz="788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b="0" i="0" sz="788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b="0" i="0" sz="788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b="0" i="0" sz="788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b="0" i="0" sz="788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b="0" i="0" sz="788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b="0" i="0" sz="788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6"/>
          <p:cNvSpPr txBox="1"/>
          <p:nvPr>
            <p:ph type="title"/>
          </p:nvPr>
        </p:nvSpPr>
        <p:spPr>
          <a:xfrm>
            <a:off x="1628775" y="1320000"/>
            <a:ext cx="4783500" cy="224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entury Gothic"/>
              <a:buNone/>
              <a:defRPr b="0" i="0" sz="3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1" name="Google Shape;41;p6"/>
          <p:cNvSpPr txBox="1"/>
          <p:nvPr>
            <p:ph idx="1" type="body"/>
          </p:nvPr>
        </p:nvSpPr>
        <p:spPr>
          <a:xfrm>
            <a:off x="615960" y="3782964"/>
            <a:ext cx="2762700" cy="1427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b="1" i="0" sz="135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42" name="Google Shape;42;p6"/>
          <p:cNvSpPr txBox="1"/>
          <p:nvPr>
            <p:ph idx="2" type="body"/>
          </p:nvPr>
        </p:nvSpPr>
        <p:spPr>
          <a:xfrm>
            <a:off x="445770" y="5426669"/>
            <a:ext cx="2932800" cy="54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33375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50"/>
              <a:buFont typeface="Arial"/>
              <a:buChar char="•"/>
              <a:defRPr b="0" i="0" sz="165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2385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14325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04800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04800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04800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04800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04800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04800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43" name="Google Shape;43;p6"/>
          <p:cNvSpPr txBox="1"/>
          <p:nvPr>
            <p:ph idx="3" type="body"/>
          </p:nvPr>
        </p:nvSpPr>
        <p:spPr>
          <a:xfrm>
            <a:off x="3651764" y="3782964"/>
            <a:ext cx="2760600" cy="1427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b="1" i="0" sz="135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44" name="Google Shape;44;p6"/>
          <p:cNvSpPr txBox="1"/>
          <p:nvPr>
            <p:ph idx="4" type="body"/>
          </p:nvPr>
        </p:nvSpPr>
        <p:spPr>
          <a:xfrm>
            <a:off x="3481574" y="5426669"/>
            <a:ext cx="2930700" cy="54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33375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50"/>
              <a:buFont typeface="Arial"/>
              <a:buChar char="•"/>
              <a:defRPr b="0" i="0" sz="165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2385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14325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04800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04800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04800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04800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04800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04800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45" name="Google Shape;45;p6"/>
          <p:cNvSpPr txBox="1"/>
          <p:nvPr>
            <p:ph idx="10" type="dt"/>
          </p:nvPr>
        </p:nvSpPr>
        <p:spPr>
          <a:xfrm>
            <a:off x="4809172" y="11011003"/>
            <a:ext cx="1603200" cy="63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788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46" name="Google Shape;46;p6"/>
          <p:cNvSpPr txBox="1"/>
          <p:nvPr>
            <p:ph idx="11" type="ftr"/>
          </p:nvPr>
        </p:nvSpPr>
        <p:spPr>
          <a:xfrm>
            <a:off x="445770" y="11010128"/>
            <a:ext cx="4260600" cy="63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788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47" name="Google Shape;47;p6"/>
          <p:cNvSpPr txBox="1"/>
          <p:nvPr>
            <p:ph idx="12" type="sldNum"/>
          </p:nvPr>
        </p:nvSpPr>
        <p:spPr>
          <a:xfrm>
            <a:off x="4929187" y="660003"/>
            <a:ext cx="1482900" cy="63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b="0" i="0" sz="788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b="0" i="0" sz="788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b="0" i="0" sz="788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b="0" i="0" sz="788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b="0" i="0" sz="788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b="0" i="0" sz="788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b="0" i="0" sz="788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b="0" i="0" sz="788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b="0" i="0" sz="788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7"/>
          <p:cNvSpPr txBox="1"/>
          <p:nvPr>
            <p:ph type="title"/>
          </p:nvPr>
        </p:nvSpPr>
        <p:spPr>
          <a:xfrm>
            <a:off x="1628775" y="1324111"/>
            <a:ext cx="4783500" cy="223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entury Gothic"/>
              <a:buNone/>
              <a:defRPr b="0" i="0" sz="3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0" name="Google Shape;50;p7"/>
          <p:cNvSpPr txBox="1"/>
          <p:nvPr>
            <p:ph idx="10" type="dt"/>
          </p:nvPr>
        </p:nvSpPr>
        <p:spPr>
          <a:xfrm>
            <a:off x="4809172" y="11011003"/>
            <a:ext cx="1603200" cy="63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788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51" name="Google Shape;51;p7"/>
          <p:cNvSpPr txBox="1"/>
          <p:nvPr>
            <p:ph idx="11" type="ftr"/>
          </p:nvPr>
        </p:nvSpPr>
        <p:spPr>
          <a:xfrm>
            <a:off x="445770" y="11010128"/>
            <a:ext cx="4260600" cy="63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788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52" name="Google Shape;52;p7"/>
          <p:cNvSpPr txBox="1"/>
          <p:nvPr>
            <p:ph idx="12" type="sldNum"/>
          </p:nvPr>
        </p:nvSpPr>
        <p:spPr>
          <a:xfrm>
            <a:off x="4929187" y="660003"/>
            <a:ext cx="1482900" cy="63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b="0" i="0" sz="788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b="0" i="0" sz="788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b="0" i="0" sz="788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b="0" i="0" sz="788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b="0" i="0" sz="788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b="0" i="0" sz="788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b="0" i="0" sz="788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b="0" i="0" sz="788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b="0" i="0" sz="788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 txBox="1"/>
          <p:nvPr>
            <p:ph idx="10" type="dt"/>
          </p:nvPr>
        </p:nvSpPr>
        <p:spPr>
          <a:xfrm>
            <a:off x="4809172" y="11011003"/>
            <a:ext cx="1603200" cy="63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788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55" name="Google Shape;55;p8"/>
          <p:cNvSpPr txBox="1"/>
          <p:nvPr>
            <p:ph idx="11" type="ftr"/>
          </p:nvPr>
        </p:nvSpPr>
        <p:spPr>
          <a:xfrm>
            <a:off x="445770" y="11010128"/>
            <a:ext cx="4260600" cy="63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788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56" name="Google Shape;56;p8"/>
          <p:cNvSpPr txBox="1"/>
          <p:nvPr>
            <p:ph idx="12" type="sldNum"/>
          </p:nvPr>
        </p:nvSpPr>
        <p:spPr>
          <a:xfrm>
            <a:off x="4929187" y="660003"/>
            <a:ext cx="1482900" cy="63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b="0" i="0" sz="788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b="0" i="0" sz="788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b="0" i="0" sz="788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b="0" i="0" sz="788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b="0" i="0" sz="788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b="0" i="0" sz="788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b="0" i="0" sz="788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b="0" i="0" sz="788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b="0" i="0" sz="788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9"/>
          <p:cNvSpPr txBox="1"/>
          <p:nvPr>
            <p:ph type="title"/>
          </p:nvPr>
        </p:nvSpPr>
        <p:spPr>
          <a:xfrm>
            <a:off x="445770" y="2640000"/>
            <a:ext cx="2314500" cy="2772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entury Gothic"/>
              <a:buNone/>
              <a:defRPr b="0" i="0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9" name="Google Shape;59;p9"/>
          <p:cNvSpPr txBox="1"/>
          <p:nvPr>
            <p:ph idx="1" type="body"/>
          </p:nvPr>
        </p:nvSpPr>
        <p:spPr>
          <a:xfrm>
            <a:off x="2914650" y="1293600"/>
            <a:ext cx="3497700" cy="955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indent="-333375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50"/>
              <a:buFont typeface="Arial"/>
              <a:buChar char="•"/>
              <a:defRPr b="0" i="0" sz="165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2385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14325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04800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04800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04800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04800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04800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04800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60" name="Google Shape;60;p9"/>
          <p:cNvSpPr txBox="1"/>
          <p:nvPr>
            <p:ph idx="2" type="body"/>
          </p:nvPr>
        </p:nvSpPr>
        <p:spPr>
          <a:xfrm>
            <a:off x="445770" y="5411999"/>
            <a:ext cx="2314500" cy="543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b="0" i="0" sz="75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b="0" i="0" sz="75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b="0" i="0" sz="75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b="0" i="0" sz="75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b="0" i="0" sz="75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b="0" i="0" sz="75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61" name="Google Shape;61;p9"/>
          <p:cNvSpPr txBox="1"/>
          <p:nvPr>
            <p:ph idx="10" type="dt"/>
          </p:nvPr>
        </p:nvSpPr>
        <p:spPr>
          <a:xfrm>
            <a:off x="4809172" y="11011003"/>
            <a:ext cx="1603200" cy="63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788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62" name="Google Shape;62;p9"/>
          <p:cNvSpPr txBox="1"/>
          <p:nvPr>
            <p:ph idx="11" type="ftr"/>
          </p:nvPr>
        </p:nvSpPr>
        <p:spPr>
          <a:xfrm>
            <a:off x="445770" y="11010128"/>
            <a:ext cx="4260600" cy="63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788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63" name="Google Shape;63;p9"/>
          <p:cNvSpPr txBox="1"/>
          <p:nvPr>
            <p:ph idx="12" type="sldNum"/>
          </p:nvPr>
        </p:nvSpPr>
        <p:spPr>
          <a:xfrm>
            <a:off x="4929187" y="660003"/>
            <a:ext cx="1482900" cy="63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b="0" i="0" sz="788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b="0" i="0" sz="788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b="0" i="0" sz="788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b="0" i="0" sz="788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b="0" i="0" sz="788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b="0" i="0" sz="788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b="0" i="0" sz="788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b="0" i="0" sz="788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b="0" i="0" sz="788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0"/>
          <p:cNvSpPr txBox="1"/>
          <p:nvPr>
            <p:ph type="title"/>
          </p:nvPr>
        </p:nvSpPr>
        <p:spPr>
          <a:xfrm>
            <a:off x="445770" y="2640000"/>
            <a:ext cx="3056700" cy="2772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entury Gothic"/>
              <a:buNone/>
              <a:defRPr b="0" i="0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6" name="Google Shape;66;p10"/>
          <p:cNvSpPr/>
          <p:nvPr>
            <p:ph idx="2" type="pic"/>
          </p:nvPr>
        </p:nvSpPr>
        <p:spPr>
          <a:xfrm>
            <a:off x="3658143" y="1301364"/>
            <a:ext cx="2755800" cy="954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67" name="Google Shape;67;p10"/>
          <p:cNvSpPr txBox="1"/>
          <p:nvPr>
            <p:ph idx="1" type="body"/>
          </p:nvPr>
        </p:nvSpPr>
        <p:spPr>
          <a:xfrm>
            <a:off x="445770" y="5411999"/>
            <a:ext cx="3056700" cy="543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b="0" i="0" sz="75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b="0" i="0" sz="75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b="0" i="0" sz="75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b="0" i="0" sz="75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b="0" i="0" sz="75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b="0" i="0" sz="75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68" name="Google Shape;68;p10"/>
          <p:cNvSpPr txBox="1"/>
          <p:nvPr>
            <p:ph idx="10" type="dt"/>
          </p:nvPr>
        </p:nvSpPr>
        <p:spPr>
          <a:xfrm>
            <a:off x="4809172" y="11011003"/>
            <a:ext cx="1603200" cy="63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788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69" name="Google Shape;69;p10"/>
          <p:cNvSpPr txBox="1"/>
          <p:nvPr>
            <p:ph idx="11" type="ftr"/>
          </p:nvPr>
        </p:nvSpPr>
        <p:spPr>
          <a:xfrm>
            <a:off x="445770" y="11010128"/>
            <a:ext cx="4260600" cy="63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788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70" name="Google Shape;70;p10"/>
          <p:cNvSpPr txBox="1"/>
          <p:nvPr>
            <p:ph idx="12" type="sldNum"/>
          </p:nvPr>
        </p:nvSpPr>
        <p:spPr>
          <a:xfrm>
            <a:off x="4929187" y="660003"/>
            <a:ext cx="1482900" cy="63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b="0" i="0" sz="788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b="0" i="0" sz="788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b="0" i="0" sz="788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b="0" i="0" sz="788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b="0" i="0" sz="788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b="0" i="0" sz="788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b="0" i="0" sz="788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b="0" i="0" sz="788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b="0" i="0" sz="788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4.xml"/><Relationship Id="rId19" Type="http://schemas.openxmlformats.org/officeDocument/2006/relationships/theme" Target="../theme/theme3.xml"/><Relationship Id="rId6" Type="http://schemas.openxmlformats.org/officeDocument/2006/relationships/slideLayout" Target="../slideLayouts/slideLayout5.xml"/><Relationship Id="rId18" Type="http://schemas.openxmlformats.org/officeDocument/2006/relationships/slideLayout" Target="../slideLayouts/slideLayout17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7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9.xml"/><Relationship Id="rId3" Type="http://schemas.openxmlformats.org/officeDocument/2006/relationships/slideLayout" Target="../slideLayouts/slideLayout20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4.xml"/><Relationship Id="rId8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3-HD-TOP.png" id="6" name="Google Shape;6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6858000" cy="187275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"/>
          <p:cNvSpPr txBox="1"/>
          <p:nvPr>
            <p:ph type="title"/>
          </p:nvPr>
        </p:nvSpPr>
        <p:spPr>
          <a:xfrm>
            <a:off x="1628775" y="1324111"/>
            <a:ext cx="4783500" cy="223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entury Gothic"/>
              <a:buNone/>
              <a:defRPr b="0" i="0" sz="3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" type="body"/>
          </p:nvPr>
        </p:nvSpPr>
        <p:spPr>
          <a:xfrm>
            <a:off x="445770" y="3801600"/>
            <a:ext cx="5966400" cy="704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33375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50"/>
              <a:buFont typeface="Arial"/>
              <a:buChar char="•"/>
              <a:defRPr b="0" i="0" sz="165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2385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14325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04800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04800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04800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04800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04800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04800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0" type="dt"/>
          </p:nvPr>
        </p:nvSpPr>
        <p:spPr>
          <a:xfrm>
            <a:off x="4809172" y="11011003"/>
            <a:ext cx="1603200" cy="63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788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1" type="ftr"/>
          </p:nvPr>
        </p:nvSpPr>
        <p:spPr>
          <a:xfrm>
            <a:off x="445770" y="11010128"/>
            <a:ext cx="4260600" cy="63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788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2" type="sldNum"/>
          </p:nvPr>
        </p:nvSpPr>
        <p:spPr>
          <a:xfrm>
            <a:off x="4929187" y="660003"/>
            <a:ext cx="1482900" cy="63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b="0" i="0" sz="788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b="0" i="0" sz="788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b="0" i="0" sz="788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b="0" i="0" sz="788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b="0" i="0" sz="788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b="0" i="0" sz="788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b="0" i="0" sz="788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b="0" i="0" sz="788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b="0" i="0" sz="788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9"/>
          <p:cNvSpPr txBox="1"/>
          <p:nvPr>
            <p:ph type="title"/>
          </p:nvPr>
        </p:nvSpPr>
        <p:spPr>
          <a:xfrm>
            <a:off x="233775" y="1027879"/>
            <a:ext cx="6390300" cy="132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2" name="Google Shape;142;p19"/>
          <p:cNvSpPr txBox="1"/>
          <p:nvPr>
            <p:ph idx="1" type="body"/>
          </p:nvPr>
        </p:nvSpPr>
        <p:spPr>
          <a:xfrm>
            <a:off x="233775" y="2661885"/>
            <a:ext cx="6390300" cy="789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3" name="Google Shape;143;p19"/>
          <p:cNvSpPr txBox="1"/>
          <p:nvPr>
            <p:ph idx="12" type="sldNum"/>
          </p:nvPr>
        </p:nvSpPr>
        <p:spPr>
          <a:xfrm>
            <a:off x="6354343" y="10770684"/>
            <a:ext cx="411600" cy="90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1"/>
          <p:cNvSpPr txBox="1"/>
          <p:nvPr>
            <p:ph idx="1" type="subTitle"/>
          </p:nvPr>
        </p:nvSpPr>
        <p:spPr>
          <a:xfrm>
            <a:off x="498900" y="4344800"/>
            <a:ext cx="6072600" cy="522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bg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Заповядайте на </a:t>
            </a:r>
            <a:r>
              <a:rPr b="1" i="0" lang="bg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2018 Roadshow Бургас</a:t>
            </a:r>
            <a:r>
              <a:rPr b="0" i="0" lang="bg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 семинар с упражнения, водени от специалисти, практикуващи професията в най-големите компании в областта на софтуерната разработка и IT услуги в страната. </a:t>
            </a:r>
            <a:endParaRPr b="0" i="0" sz="1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bg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Елате, за да откриете възможностите, които професията Автор на техническа документация предоставя. Ще можете да научите и какво означава да създавате съдържание за най-новите IT продукти, предназначени за крайни потребители.  </a:t>
            </a:r>
            <a:endParaRPr b="0" i="0" sz="1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1" lang="bg" sz="1800" u="sng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Вход свободен.</a:t>
            </a:r>
            <a:endParaRPr b="1" i="1" sz="1800" u="sng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1" lang="bg" sz="1800" u="sng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Желателно е</a:t>
            </a:r>
            <a:r>
              <a:rPr b="0" i="0" lang="bg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да потвърдите участието си във Фейсбук събитието </a:t>
            </a:r>
            <a:r>
              <a:rPr b="1" i="1" lang="bg" sz="1800" u="sng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tekom България 2018 Roadshow в Бургас.</a:t>
            </a:r>
            <a:endParaRPr b="1" i="1" sz="2300" u="sng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1" i="1" sz="1800" u="sng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0" name="Google Shape;190;p31"/>
          <p:cNvSpPr txBox="1"/>
          <p:nvPr>
            <p:ph type="ctrTitle"/>
          </p:nvPr>
        </p:nvSpPr>
        <p:spPr>
          <a:xfrm>
            <a:off x="498900" y="2618300"/>
            <a:ext cx="6072600" cy="1681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entury Gothic"/>
              <a:buNone/>
            </a:pPr>
            <a:r>
              <a:rPr b="1" i="0" lang="bg" sz="45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СЕМИНАР: </a:t>
            </a:r>
            <a:endParaRPr b="1" i="0" sz="1800" u="none" cap="none" strike="noStrike">
              <a:solidFill>
                <a:srgbClr val="000000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entury Gothic"/>
              <a:buNone/>
            </a:pPr>
            <a:r>
              <a:rPr b="1" i="0" lang="bg" sz="3000" u="none" cap="small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Професия Автор на техническа документация</a:t>
            </a:r>
            <a:endParaRPr b="0" i="0" sz="30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descr="tekom_bulgaria" id="191" name="Google Shape;191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70653" y="412424"/>
            <a:ext cx="2563731" cy="686400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31"/>
          <p:cNvSpPr/>
          <p:nvPr/>
        </p:nvSpPr>
        <p:spPr>
          <a:xfrm>
            <a:off x="4740650" y="1773675"/>
            <a:ext cx="1830900" cy="6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bg" sz="18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Дата: 0</a:t>
            </a:r>
            <a:r>
              <a:rPr b="1" lang="bg" sz="1800">
                <a:latin typeface="Arial Narrow"/>
                <a:ea typeface="Arial Narrow"/>
                <a:cs typeface="Arial Narrow"/>
                <a:sym typeface="Arial Narrow"/>
              </a:rPr>
              <a:t>9</a:t>
            </a:r>
            <a:r>
              <a:rPr b="1" i="0" lang="bg" sz="18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.11.2018</a:t>
            </a:r>
            <a:endParaRPr b="1" i="0" sz="1800" u="none" cap="none" strike="noStrike">
              <a:solidFill>
                <a:srgbClr val="000000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bg" sz="18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Час: 14:00 - 18:00</a:t>
            </a:r>
            <a:endParaRPr b="1" i="0" sz="1800" u="none" cap="none" strike="noStrike">
              <a:solidFill>
                <a:srgbClr val="000000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marR="0" rtl="0" algn="l">
              <a:lnSpc>
                <a:spcPct val="12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bg" sz="1100" u="none" cap="none" strike="noStrik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 </a:t>
            </a:r>
            <a:endParaRPr b="0" i="0" sz="1100" u="none" cap="none" strike="noStrike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3" name="Google Shape;193;p31"/>
          <p:cNvSpPr/>
          <p:nvPr/>
        </p:nvSpPr>
        <p:spPr>
          <a:xfrm>
            <a:off x="498900" y="1773675"/>
            <a:ext cx="4125000" cy="6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bg" sz="18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Място: Бургаски свободен университет ,    зала 216</a:t>
            </a:r>
            <a:endParaRPr b="1" i="0" sz="1800" u="none" cap="none" strike="noStrike">
              <a:solidFill>
                <a:srgbClr val="000000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000000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marR="0" rtl="0" algn="l">
              <a:lnSpc>
                <a:spcPct val="12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bg" sz="1100" u="none" cap="none" strike="noStrik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  </a:t>
            </a:r>
            <a:endParaRPr b="0" i="0" sz="1100" u="none" cap="none" strike="noStrike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Vapor Trail">
  <a:themeElements>
    <a:clrScheme name="Vapor Trail">
      <a:dk1>
        <a:srgbClr val="000000"/>
      </a:dk1>
      <a:lt1>
        <a:srgbClr val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